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95" r:id="rId3"/>
    <p:sldId id="298" r:id="rId4"/>
    <p:sldId id="315" r:id="rId5"/>
    <p:sldId id="297" r:id="rId6"/>
    <p:sldId id="316" r:id="rId7"/>
    <p:sldId id="325" r:id="rId8"/>
    <p:sldId id="317" r:id="rId9"/>
    <p:sldId id="320" r:id="rId10"/>
    <p:sldId id="319" r:id="rId11"/>
    <p:sldId id="304" r:id="rId12"/>
    <p:sldId id="321" r:id="rId13"/>
    <p:sldId id="322" r:id="rId14"/>
    <p:sldId id="326" r:id="rId15"/>
    <p:sldId id="323" r:id="rId16"/>
    <p:sldId id="324" r:id="rId17"/>
    <p:sldId id="305" r:id="rId18"/>
    <p:sldId id="306" r:id="rId19"/>
    <p:sldId id="327" r:id="rId20"/>
    <p:sldId id="303" r:id="rId21"/>
    <p:sldId id="307" r:id="rId22"/>
    <p:sldId id="308" r:id="rId23"/>
    <p:sldId id="302" r:id="rId24"/>
    <p:sldId id="296" r:id="rId25"/>
    <p:sldId id="294" r:id="rId26"/>
  </p:sldIdLst>
  <p:sldSz cx="9144000" cy="6858000" type="screen4x3"/>
  <p:notesSz cx="6858000" cy="9144000"/>
  <p:embeddedFontLst>
    <p:embeddedFont>
      <p:font typeface="Candara" pitchFamily="34" charset="0"/>
      <p:regular r:id="rId28"/>
      <p:bold r:id="rId29"/>
      <p:italic r:id="rId30"/>
      <p:boldItalic r:id="rId31"/>
    </p:embeddedFont>
    <p:embeddedFont>
      <p:font typeface="Baskerville Old Face" pitchFamily="18" charset="0"/>
      <p:regular r:id="rId32"/>
    </p:embeddedFont>
    <p:embeddedFont>
      <p:font typeface="Calibri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E851677-A278-414A-8AEC-94D1839FDCC9}">
          <p14:sldIdLst>
            <p14:sldId id="256"/>
            <p14:sldId id="295"/>
            <p14:sldId id="298"/>
            <p14:sldId id="315"/>
            <p14:sldId id="297"/>
            <p14:sldId id="316"/>
            <p14:sldId id="325"/>
            <p14:sldId id="317"/>
            <p14:sldId id="320"/>
            <p14:sldId id="319"/>
            <p14:sldId id="304"/>
            <p14:sldId id="321"/>
            <p14:sldId id="322"/>
            <p14:sldId id="326"/>
            <p14:sldId id="323"/>
            <p14:sldId id="324"/>
            <p14:sldId id="305"/>
            <p14:sldId id="306"/>
            <p14:sldId id="327"/>
            <p14:sldId id="303"/>
            <p14:sldId id="307"/>
            <p14:sldId id="308"/>
            <p14:sldId id="302"/>
            <p14:sldId id="296"/>
            <p14:sldId id="29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h0xsihnaAQnR/7PSBjVcidkV3V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2"/>
    <p:restoredTop sz="96608"/>
  </p:normalViewPr>
  <p:slideViewPr>
    <p:cSldViewPr snapToGrid="0">
      <p:cViewPr>
        <p:scale>
          <a:sx n="75" d="100"/>
          <a:sy n="75" d="100"/>
        </p:scale>
        <p:origin x="-127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55212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8" descr="LOGO.gif"/>
          <p:cNvPicPr preferRelativeResize="0"/>
          <p:nvPr/>
        </p:nvPicPr>
        <p:blipFill rotWithShape="1">
          <a:blip r:embed="rId2">
            <a:alphaModFix/>
          </a:blip>
          <a:srcRect b="10713"/>
          <a:stretch/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26;p8"/>
          <p:cNvGrpSpPr/>
          <p:nvPr/>
        </p:nvGrpSpPr>
        <p:grpSpPr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27" name="Google Shape;27;p8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" name="Google Shape;28;p8" descr="LOGO.gif"/>
            <p:cNvPicPr preferRelativeResize="0"/>
            <p:nvPr/>
          </p:nvPicPr>
          <p:blipFill rotWithShape="1">
            <a:blip r:embed="rId2">
              <a:alphaModFix/>
            </a:blip>
            <a:srcRect b="10713"/>
            <a:stretch/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29;p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" name="Google Shape;30;p8" descr="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0" y="228600"/>
            <a:ext cx="1920875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22CS016</a:t>
            </a:r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ftr" idx="11"/>
          </p:nvPr>
        </p:nvSpPr>
        <p:spPr>
          <a:xfrm>
            <a:off x="3211606" y="6356349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6477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22CS016</a:t>
            </a:r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7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7"/>
          <p:cNvSpPr/>
          <p:nvPr/>
        </p:nvSpPr>
        <p:spPr>
          <a:xfrm rot="10800000" flipH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7" descr="LOGO.gif"/>
          <p:cNvPicPr preferRelativeResize="0"/>
          <p:nvPr/>
        </p:nvPicPr>
        <p:blipFill rotWithShape="1">
          <a:blip r:embed="rId3">
            <a:alphaModFix/>
          </a:blip>
          <a:srcRect b="10713"/>
          <a:stretch/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7" descr="LOGO.gif"/>
          <p:cNvPicPr preferRelativeResize="0"/>
          <p:nvPr/>
        </p:nvPicPr>
        <p:blipFill rotWithShape="1">
          <a:blip r:embed="rId3">
            <a:alphaModFix/>
          </a:blip>
          <a:srcRect b="10713"/>
          <a:stretch/>
        </p:blipFill>
        <p:spPr>
          <a:xfrm>
            <a:off x="6553200" y="228600"/>
            <a:ext cx="2057400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7"/>
          <p:cNvGrpSpPr/>
          <p:nvPr/>
        </p:nvGrpSpPr>
        <p:grpSpPr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20" name="Google Shape;20;p7"/>
            <p:cNvSpPr/>
            <p:nvPr/>
          </p:nvSpPr>
          <p:spPr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" name="Google Shape;21;p7" descr="LOGO.gif"/>
            <p:cNvPicPr preferRelativeResize="0"/>
            <p:nvPr/>
          </p:nvPicPr>
          <p:blipFill rotWithShape="1">
            <a:blip r:embed="rId3">
              <a:alphaModFix/>
            </a:blip>
            <a:srcRect b="10713"/>
            <a:stretch/>
          </p:blipFill>
          <p:spPr>
            <a:xfrm>
              <a:off x="6502400" y="4152900"/>
              <a:ext cx="20574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22;p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7" descr="logo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3200" y="228600"/>
            <a:ext cx="1920875" cy="6096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credibleindia.org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makemytrip.com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22CS016</a:t>
            </a:r>
            <a:endParaRPr/>
          </a:p>
        </p:txBody>
      </p:sp>
      <p:sp>
        <p:nvSpPr>
          <p:cNvPr id="47" name="Google Shape;47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48" name="Google Shape;48;p1"/>
          <p:cNvSpPr txBox="1"/>
          <p:nvPr/>
        </p:nvSpPr>
        <p:spPr>
          <a:xfrm>
            <a:off x="-102636" y="838200"/>
            <a:ext cx="91440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31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 i="0" u="none" strike="noStrike" cap="none" dirty="0">
              <a:solidFill>
                <a:srgbClr val="FF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algn="ctr"/>
            <a:endParaRPr lang="en-IN" sz="4000" b="1" u="sng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ndara"/>
              <a:cs typeface="Times New Roman" panose="02020603050405020304" pitchFamily="18" charset="0"/>
              <a:sym typeface="Candara"/>
            </a:endParaRPr>
          </a:p>
          <a:p>
            <a:pPr algn="ctr"/>
            <a:r>
              <a:rPr lang="en-IN" sz="4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ndara"/>
                <a:cs typeface="Times New Roman" panose="02020603050405020304" pitchFamily="18" charset="0"/>
                <a:sym typeface="Candara"/>
              </a:rPr>
              <a:t>TOURISM </a:t>
            </a:r>
            <a:r>
              <a:rPr lang="en-IN" sz="4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ndara"/>
                <a:cs typeface="Times New Roman" panose="02020603050405020304" pitchFamily="18" charset="0"/>
                <a:sym typeface="Candara"/>
              </a:rPr>
              <a:t>WEBSITE</a:t>
            </a:r>
            <a:endParaRPr sz="4000" b="1" i="0" u="sng" strike="noStrike" cap="none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ndara"/>
              <a:cs typeface="Times New Roman" panose="02020603050405020304" pitchFamily="18" charset="0"/>
              <a:sym typeface="Candar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Group-8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Candara"/>
                <a:cs typeface="Times New Roman" panose="02020603050405020304" pitchFamily="18" charset="0"/>
                <a:sym typeface="Candara"/>
              </a:rPr>
              <a:t>Team Member and Roll No.</a:t>
            </a:r>
          </a:p>
          <a:p>
            <a:pPr algn="ctr"/>
            <a:r>
              <a:rPr lang="en-I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dara"/>
                <a:cs typeface="Times New Roman" panose="02020603050405020304" pitchFamily="18" charset="0"/>
                <a:sym typeface="Candara"/>
              </a:rPr>
              <a:t>Nandini</a:t>
            </a:r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ea typeface="Candara"/>
                <a:cs typeface="Times New Roman" panose="02020603050405020304" pitchFamily="18" charset="0"/>
                <a:sym typeface="Candara"/>
              </a:rPr>
              <a:t> </a:t>
            </a:r>
            <a:r>
              <a:rPr lang="en-IN" sz="32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ndara"/>
                <a:cs typeface="Times New Roman" panose="02020603050405020304" pitchFamily="18" charset="0"/>
                <a:sym typeface="Candara"/>
              </a:rPr>
              <a:t>- </a:t>
            </a:r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ea typeface="Candara"/>
                <a:cs typeface="Times New Roman" panose="02020603050405020304" pitchFamily="18" charset="0"/>
                <a:sym typeface="Candara"/>
              </a:rPr>
              <a:t>2210990597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0" u="none" strike="noStrike" cap="none" dirty="0" err="1">
                <a:solidFill>
                  <a:schemeClr val="tx1"/>
                </a:solidFill>
                <a:latin typeface="Times New Roman" panose="02020603050405020304" pitchFamily="18" charset="0"/>
                <a:ea typeface="Candara"/>
                <a:cs typeface="Times New Roman" panose="02020603050405020304" pitchFamily="18" charset="0"/>
                <a:sym typeface="Candara"/>
              </a:rPr>
              <a:t>Neeshu</a:t>
            </a:r>
            <a:r>
              <a:rPr lang="en-IN" sz="32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Candara"/>
                <a:cs typeface="Times New Roman" panose="02020603050405020304" pitchFamily="18" charset="0"/>
                <a:sym typeface="Candara"/>
              </a:rPr>
              <a:t>  </a:t>
            </a:r>
            <a:r>
              <a:rPr lang="en-IN" sz="3200" b="1" i="0" u="none" strike="noStrike" cap="none" dirty="0" smtClean="0">
                <a:solidFill>
                  <a:schemeClr val="tx1"/>
                </a:solidFill>
                <a:latin typeface="Times New Roman" panose="02020603050405020304" pitchFamily="18" charset="0"/>
                <a:ea typeface="Candara"/>
                <a:cs typeface="Times New Roman" panose="02020603050405020304" pitchFamily="18" charset="0"/>
                <a:sym typeface="Candara"/>
              </a:rPr>
              <a:t>- </a:t>
            </a:r>
            <a:r>
              <a:rPr lang="en-IN" sz="32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ea typeface="Candara"/>
                <a:cs typeface="Times New Roman" panose="02020603050405020304" pitchFamily="18" charset="0"/>
                <a:sym typeface="Candara"/>
              </a:rPr>
              <a:t>2210990603</a:t>
            </a:r>
          </a:p>
          <a:p>
            <a:pPr algn="ctr"/>
            <a:r>
              <a:rPr lang="en-IN" sz="3200" b="1" dirty="0" err="1">
                <a:solidFill>
                  <a:schemeClr val="tx1"/>
                </a:solidFill>
                <a:latin typeface="Times New Roman" panose="02020603050405020304" pitchFamily="18" charset="0"/>
                <a:ea typeface="Candara"/>
                <a:cs typeface="Times New Roman" panose="02020603050405020304" pitchFamily="18" charset="0"/>
                <a:sym typeface="Candara"/>
              </a:rPr>
              <a:t>Muskan</a:t>
            </a:r>
            <a:r>
              <a:rPr lang="en-IN" sz="3200" b="1" dirty="0">
                <a:solidFill>
                  <a:schemeClr val="tx1"/>
                </a:solidFill>
                <a:latin typeface="Times New Roman" panose="02020603050405020304" pitchFamily="18" charset="0"/>
                <a:ea typeface="Candara"/>
                <a:cs typeface="Times New Roman" panose="02020603050405020304" pitchFamily="18" charset="0"/>
                <a:sym typeface="Candara"/>
              </a:rPr>
              <a:t> </a:t>
            </a:r>
            <a:r>
              <a:rPr lang="en-IN" sz="32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ndara"/>
                <a:cs typeface="Times New Roman" panose="02020603050405020304" pitchFamily="18" charset="0"/>
                <a:sym typeface="Candara"/>
              </a:rPr>
              <a:t>- 2210990588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ndara"/>
                <a:cs typeface="Times New Roman" panose="02020603050405020304" pitchFamily="18" charset="0"/>
                <a:sym typeface="Candara"/>
              </a:rPr>
              <a:t>Submitted to - Ms. </a:t>
            </a:r>
            <a:r>
              <a:rPr lang="en-US" sz="28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ndara"/>
                <a:cs typeface="Times New Roman" panose="02020603050405020304" pitchFamily="18" charset="0"/>
                <a:sym typeface="Candara"/>
              </a:rPr>
              <a:t>Meena</a:t>
            </a: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ndara"/>
                <a:cs typeface="Times New Roman" panose="02020603050405020304" pitchFamily="18" charset="0"/>
                <a:sym typeface="Candara"/>
              </a:rPr>
              <a:t> Rani</a:t>
            </a:r>
            <a:endParaRPr lang="en-IN" sz="2800" b="1" dirty="0">
              <a:solidFill>
                <a:schemeClr val="tx1"/>
              </a:solidFill>
              <a:latin typeface="Times New Roman" panose="02020603050405020304" pitchFamily="18" charset="0"/>
              <a:ea typeface="Candara"/>
              <a:cs typeface="Times New Roman" panose="02020603050405020304" pitchFamily="18" charset="0"/>
              <a:sym typeface="Candar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3200" b="1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Candara"/>
              <a:cs typeface="Times New Roman" panose="02020603050405020304" pitchFamily="18" charset="0"/>
              <a:sym typeface="Candar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sz="3200" b="1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Candara"/>
              <a:cs typeface="Times New Roman" panose="02020603050405020304" pitchFamily="18" charset="0"/>
              <a:sym typeface="Candar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ea typeface="Candara"/>
              <a:cs typeface="Times New Roman" panose="02020603050405020304" pitchFamily="18" charset="0"/>
              <a:sym typeface="Candar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 i="0" u="none" strike="noStrike" cap="none" dirty="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7000" y="-88900"/>
            <a:ext cx="6477000" cy="838200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FEATURES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3200" y="437662"/>
            <a:ext cx="8229600" cy="5615353"/>
          </a:xfrm>
        </p:spPr>
        <p:txBody>
          <a:bodyPr/>
          <a:lstStyle/>
          <a:p>
            <a:pPr marL="114300" indent="0" algn="just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114300" indent="0" algn="just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Package filtering: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Explore packages according to you city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budget.</a:t>
            </a:r>
          </a:p>
          <a:p>
            <a:pPr algn="just">
              <a:buFont typeface="Arial" pitchFamily="34" charset="0"/>
              <a:buChar char="•"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Add to Cart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Save your favorite options and book later</a:t>
            </a:r>
          </a:p>
          <a:p>
            <a:pPr algn="just"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Booking On Spot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On the spot booking and confirmation of tickets with cancellation option.</a:t>
            </a:r>
          </a:p>
          <a:p>
            <a:pPr algn="just"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User Engagement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Rate your experiences and leave comments for other travelers.</a:t>
            </a:r>
          </a:p>
          <a:p>
            <a:pPr algn="just"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114300" indent="0" algn="ctr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14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30" y="-1"/>
            <a:ext cx="6477000" cy="731227"/>
          </a:xfrm>
        </p:spPr>
        <p:txBody>
          <a:bodyPr/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RESUTS (SCREENSHOTS)</a:t>
            </a: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4098" name="Picture 2" descr="C:\Users\Acer\Downloads\WhatsApp Image 2024-04-30 at 1.01.14 PM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r="1437" b="5333"/>
          <a:stretch/>
        </p:blipFill>
        <p:spPr bwMode="auto">
          <a:xfrm>
            <a:off x="0" y="1275010"/>
            <a:ext cx="9144000" cy="494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98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30" y="-1"/>
            <a:ext cx="6477000" cy="731227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RESULT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3" b="5506"/>
          <a:stretch/>
        </p:blipFill>
        <p:spPr>
          <a:xfrm>
            <a:off x="0" y="1174884"/>
            <a:ext cx="9144000" cy="487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RESULT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 descr="C:\Users\Acer\Downloads\Screenshot (786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8" b="5547"/>
          <a:stretch/>
        </p:blipFill>
        <p:spPr bwMode="auto">
          <a:xfrm>
            <a:off x="0" y="1712890"/>
            <a:ext cx="9144000" cy="379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99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RESULT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2052" name="Picture 4" descr="C:\Users\Acer\AppData\Local\Packages\Microsoft.Windows.Photos_8wekyb3d8bbwe\TempState\ShareServiceTempFolder\Screenshot (787)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3" b="5491"/>
          <a:stretch/>
        </p:blipFill>
        <p:spPr bwMode="auto">
          <a:xfrm>
            <a:off x="0" y="1562101"/>
            <a:ext cx="91440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071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30" y="-1"/>
            <a:ext cx="6477000" cy="731227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RESULT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6146" name="Picture 2" descr="C:\Users\Acer\Downloads\WhatsApp Image 2024-04-30 at 1.01.14 PM (2)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7" b="6571"/>
          <a:stretch/>
        </p:blipFill>
        <p:spPr bwMode="auto">
          <a:xfrm>
            <a:off x="0" y="1204687"/>
            <a:ext cx="9096190" cy="444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651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30" y="-1"/>
            <a:ext cx="6477000" cy="731227"/>
          </a:xfrm>
        </p:spPr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RESULT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4" b="5949"/>
          <a:stretch/>
        </p:blipFill>
        <p:spPr>
          <a:xfrm>
            <a:off x="0" y="1209109"/>
            <a:ext cx="9144000" cy="495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23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RESULT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7170" name="Picture 2" descr="C:\Users\Acer\Downloads\WhatsApp Image 2024-04-30 at 1.01.14 PM (3)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6" b="7465"/>
          <a:stretch/>
        </p:blipFill>
        <p:spPr bwMode="auto">
          <a:xfrm>
            <a:off x="34003" y="1352283"/>
            <a:ext cx="9109997" cy="450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443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RESULT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0" t="10353" r="310" b="6972"/>
          <a:stretch/>
        </p:blipFill>
        <p:spPr>
          <a:xfrm>
            <a:off x="0" y="1107583"/>
            <a:ext cx="9144000" cy="505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14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RESULT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3074" name="Picture 2" descr="C:\Users\Acer\AppData\Local\Packages\Microsoft.Windows.Photos_8wekyb3d8bbwe\TempState\ShareServiceTempFolder\Screenshot (790)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2" b="6001"/>
          <a:stretch/>
        </p:blipFill>
        <p:spPr bwMode="auto">
          <a:xfrm>
            <a:off x="0" y="1524000"/>
            <a:ext cx="9144000" cy="416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254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48A396-E02C-1435-1C50-565E67FD2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57E920-7261-4D19-3C89-29F5B83BF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580" y="1006799"/>
            <a:ext cx="8229600" cy="5357327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Methodology, Approach &amp; Techniques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(screenshots)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Font typeface="Arial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pPr>
              <a:buFont typeface="Arial" pitchFamily="34" charset="0"/>
              <a:buChar char="•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v"/>
            </a:pP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E01502-7BE1-BFBC-955E-F388FDADBF8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718E3C-899A-8C4D-E84C-4708BF755C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54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SOURCE CODE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4460" y="1055077"/>
            <a:ext cx="8628185" cy="5462954"/>
          </a:xfrm>
        </p:spPr>
        <p:txBody>
          <a:bodyPr/>
          <a:lstStyle/>
          <a:p>
            <a:pPr marL="114300" indent="0">
              <a:buNone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1" y="1056543"/>
            <a:ext cx="3997569" cy="2706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77" y="1056543"/>
            <a:ext cx="3915508" cy="27065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31" y="4021014"/>
            <a:ext cx="3997569" cy="259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77" y="4021015"/>
            <a:ext cx="391550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86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SOURCE CODE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4461" y="1055078"/>
            <a:ext cx="8639907" cy="5474676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9" y="1043354"/>
            <a:ext cx="3985845" cy="26142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831" y="1043355"/>
            <a:ext cx="4314092" cy="26142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9" y="3927231"/>
            <a:ext cx="3985845" cy="2649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831" y="3927231"/>
            <a:ext cx="4314092" cy="264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78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SOURCE CODE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631" y="1066800"/>
            <a:ext cx="8581292" cy="543950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60" y="1043353"/>
            <a:ext cx="4091355" cy="26779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123" y="1043353"/>
            <a:ext cx="4149969" cy="26779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9" y="3914770"/>
            <a:ext cx="4091355" cy="26735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123" y="3914770"/>
            <a:ext cx="4149969" cy="264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0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CONCLUSION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8229600" cy="5468816"/>
          </a:xfrm>
        </p:spPr>
        <p:txBody>
          <a:bodyPr/>
          <a:lstStyle/>
          <a:p>
            <a:pPr marL="114300" indent="0">
              <a:buNone/>
            </a:pPr>
            <a:r>
              <a:rPr lang="en-US" sz="2000" dirty="0"/>
              <a:t>Here is a conclusion for travel booking website:</a:t>
            </a:r>
          </a:p>
          <a:p>
            <a:pPr>
              <a:buFont typeface="Wingdings" pitchFamily="2" charset="2"/>
              <a:buChar char="q"/>
            </a:pPr>
            <a:endParaRPr lang="en-US" sz="2000" dirty="0"/>
          </a:p>
          <a:p>
            <a:pPr>
              <a:buFont typeface="Arial" pitchFamily="34" charset="0"/>
              <a:buChar char="•"/>
            </a:pPr>
            <a:r>
              <a:rPr lang="en-US" sz="2000" b="1" dirty="0"/>
              <a:t>Comprehensive Travel Solutions</a:t>
            </a:r>
          </a:p>
          <a:p>
            <a:pPr>
              <a:buFont typeface="Arial" pitchFamily="34" charset="0"/>
              <a:buChar char="•"/>
            </a:pPr>
            <a:endParaRPr lang="en-US" sz="2000" dirty="0"/>
          </a:p>
          <a:p>
            <a:pPr>
              <a:buFont typeface="Arial" pitchFamily="34" charset="0"/>
              <a:buChar char="•"/>
            </a:pPr>
            <a:r>
              <a:rPr lang="en-US" sz="2000" b="1" dirty="0"/>
              <a:t>User-Centric Experience</a:t>
            </a:r>
          </a:p>
          <a:p>
            <a:pPr>
              <a:buFont typeface="Arial" pitchFamily="34" charset="0"/>
              <a:buChar char="•"/>
            </a:pPr>
            <a:endParaRPr lang="en-US" sz="2000" b="1" dirty="0"/>
          </a:p>
          <a:p>
            <a:pPr>
              <a:buFont typeface="Arial" pitchFamily="34" charset="0"/>
              <a:buChar char="•"/>
            </a:pPr>
            <a:r>
              <a:rPr lang="en-US" sz="2000" b="1" dirty="0"/>
              <a:t>Interactive and Engaging</a:t>
            </a:r>
          </a:p>
          <a:p>
            <a:pPr>
              <a:buFont typeface="Arial" pitchFamily="34" charset="0"/>
              <a:buChar char="•"/>
            </a:pPr>
            <a:endParaRPr lang="en-US" sz="2000" b="1" dirty="0"/>
          </a:p>
          <a:p>
            <a:pPr>
              <a:buFont typeface="Arial" pitchFamily="34" charset="0"/>
              <a:buChar char="•"/>
            </a:pPr>
            <a:r>
              <a:rPr lang="en-US" sz="2000" b="1" dirty="0"/>
              <a:t>Personalization and Recommendations</a:t>
            </a:r>
          </a:p>
          <a:p>
            <a:pPr>
              <a:buFont typeface="Arial" pitchFamily="34" charset="0"/>
              <a:buChar char="•"/>
            </a:pPr>
            <a:endParaRPr lang="en-US" sz="2000" b="1" dirty="0"/>
          </a:p>
          <a:p>
            <a:pPr>
              <a:buFont typeface="Arial" pitchFamily="34" charset="0"/>
              <a:buChar char="•"/>
            </a:pPr>
            <a:r>
              <a:rPr lang="en-US" sz="2000" b="1" dirty="0"/>
              <a:t>Robust Technology Stack</a:t>
            </a:r>
          </a:p>
          <a:p>
            <a:pPr>
              <a:buFont typeface="Arial" pitchFamily="34" charset="0"/>
              <a:buChar char="•"/>
            </a:pPr>
            <a:endParaRPr lang="en-US" sz="2000" b="1" dirty="0"/>
          </a:p>
          <a:p>
            <a:pPr>
              <a:buFont typeface="Arial" pitchFamily="34" charset="0"/>
              <a:buChar char="•"/>
            </a:pPr>
            <a:r>
              <a:rPr lang="en-US" sz="2000" b="1" dirty="0"/>
              <a:t>Security and Reliability</a:t>
            </a:r>
          </a:p>
          <a:p>
            <a:pPr>
              <a:buFont typeface="Arial" pitchFamily="34" charset="0"/>
              <a:buChar char="•"/>
            </a:pPr>
            <a:endParaRPr lang="en-US" sz="2000" b="1" dirty="0"/>
          </a:p>
          <a:p>
            <a:pPr>
              <a:buFont typeface="Arial" pitchFamily="34" charset="0"/>
              <a:buChar char="•"/>
            </a:pPr>
            <a:r>
              <a:rPr lang="en-US" sz="2000" b="1" dirty="0"/>
              <a:t>Continuous Improvement</a:t>
            </a:r>
          </a:p>
          <a:p>
            <a:pPr>
              <a:buFont typeface="Arial" pitchFamily="34" charset="0"/>
              <a:buChar char="•"/>
            </a:pPr>
            <a:endParaRPr lang="en-IN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22CS016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587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632C86-9225-EC1F-A85E-529A8AB6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REFERENCE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16E510B-384A-087D-3383-E6C99F558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https://stackoverflow.com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https://www.incredibleindia.org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https://www.makemytrip.com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785FFDA-FE25-63DE-4B8E-500BD6ECF6A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A9BF153-A47A-F27D-92EA-A748C1F57D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5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22D1CDA-F8AE-5AD2-4E10-C34589941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 algn="just">
              <a:buNone/>
            </a:pPr>
            <a:r>
              <a:rPr lang="en-US" dirty="0">
                <a:latin typeface="Baskerville Old Face" pitchFamily="18" charset="0"/>
              </a:rPr>
              <a:t>                     </a:t>
            </a:r>
          </a:p>
          <a:p>
            <a:pPr marL="114300" indent="0" algn="just">
              <a:buNone/>
            </a:pPr>
            <a:r>
              <a:rPr lang="en-US" sz="6000" dirty="0">
                <a:latin typeface="Baskerville Old Face" pitchFamily="18" charset="0"/>
              </a:rPr>
              <a:t>         THE END!!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33F3BF1-3F27-EA3E-5E69-9B085B365AB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DAB9B5D-DEA3-284C-EEB9-470D1EDB55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98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3B0703-D2D5-8A9B-5C45-18A4D2B4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9660B35-9960-D6B3-E79F-77D0894C1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124" y="1055077"/>
            <a:ext cx="8487507" cy="5650524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400" b="1" u="sng" dirty="0">
                <a:latin typeface="Times New Roman" pitchFamily="18" charset="0"/>
                <a:cs typeface="Times New Roman" pitchFamily="18" charset="0"/>
              </a:rPr>
              <a:t>"Plan, Book, and Share Your Travel Experiences" </a:t>
            </a:r>
          </a:p>
          <a:p>
            <a:pPr marL="114300" indent="0" algn="ctr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"Discover, Explore, and Experience the World“</a:t>
            </a:r>
          </a:p>
          <a:p>
            <a:pPr marL="114300" indent="0" algn="ctr">
              <a:buNone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114300" indent="0" algn="ctr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"Your gateway to unforgettable adventures. Find your perfect getaway, whether you're looking for a relaxing beach vacation, an urban escape, or an outdoor adventure. Let us help you plan your dream journey today!"</a:t>
            </a:r>
            <a:br>
              <a:rPr lang="en-US" sz="2000" dirty="0">
                <a:latin typeface="Times New Roman" pitchFamily="18" charset="0"/>
                <a:cs typeface="Times New Roman" pitchFamily="18" charset="0"/>
              </a:rPr>
            </a:br>
            <a:endParaRPr lang="en-IN" sz="2000" b="1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92CC399-2071-387B-7C73-8DC6BDEE147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894A343-49A2-1ECD-1F3F-F1CDB0C42A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92" y="3645876"/>
            <a:ext cx="6236680" cy="257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21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INTRODUCTION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846" y="879232"/>
            <a:ext cx="8569569" cy="5709138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endParaRPr lang="en-US" sz="2000" dirty="0"/>
          </a:p>
          <a:p>
            <a:pPr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Welcome to our travel booking website, your one-stop destination for planning and booking your next adventure. We're here to make your travel aspirations a reality.</a:t>
            </a:r>
          </a:p>
          <a:p>
            <a:pPr marL="114300" indent="0"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114300" indent="0"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Our user-friendly platform offers a seamless experience,</a:t>
            </a:r>
          </a:p>
          <a:p>
            <a:pPr marL="114300" indent="0" algn="just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  allowing you to :-       </a:t>
            </a:r>
          </a:p>
          <a:p>
            <a:pPr marL="114300" indent="0" algn="just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                                     *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Search,</a:t>
            </a:r>
          </a:p>
          <a:p>
            <a:pPr marL="114300" indent="0" algn="just">
              <a:buNone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                                         * Compare Prices</a:t>
            </a:r>
          </a:p>
          <a:p>
            <a:pPr marL="114300" indent="0" algn="just">
              <a:buNone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                                         * Book  Hotels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114300" indent="0"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114300" indent="0" algn="just"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Our real-time availability ensures that you have access to the latest prices, deals, and promotions, making it easy to find the best value for your money.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 dirty="0"/>
              <a:t>22CS016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95600" y="3543300"/>
            <a:ext cx="2286000" cy="1295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3389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EECD46-9BDA-0E10-783F-6E31DC985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D36DAB6-50BA-3C6E-BD06-0E4D0DD1825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990DFE3-9D47-69C1-028C-8FC251ECB2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xmlns="" id="{6D0F2794-C2C1-EE6B-2756-989EF71F65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726632"/>
            <a:ext cx="8458200" cy="7294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indent="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Convenience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Time-saving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Access to Wide Range of Options</a:t>
            </a: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Cost-effectiveness</a:t>
            </a:r>
          </a:p>
          <a:p>
            <a:pPr marL="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endParaRPr lang="en-US" alt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Real-time Availability</a:t>
            </a:r>
          </a:p>
          <a:p>
            <a:pPr marL="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r>
              <a:rPr lang="en-US" alt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Accessibility</a:t>
            </a:r>
          </a:p>
          <a:p>
            <a:pPr marL="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endParaRPr lang="en-US" alt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r>
              <a:rPr lang="en-US" altLang="en-US" sz="2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User Reviews and Recommendations</a:t>
            </a:r>
          </a:p>
          <a:p>
            <a:pPr marL="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endParaRPr lang="en-US" alt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endParaRPr lang="en-US" alt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endParaRPr lang="en-US" sz="2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  <a:p>
            <a:pPr marL="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endParaRPr lang="en-US" alt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</a:pPr>
            <a:endParaRPr lang="en-US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23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METHODOLOGY</a:t>
            </a:r>
            <a:endParaRPr lang="en-IN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9700" y="774700"/>
            <a:ext cx="8229600" cy="5334000"/>
          </a:xfrm>
        </p:spPr>
        <p:txBody>
          <a:bodyPr/>
          <a:lstStyle/>
          <a:p>
            <a:pPr algn="just">
              <a:buFont typeface="Arial" pitchFamily="34" charset="0"/>
              <a:buChar char="•"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HTML: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CREATE UI</a:t>
            </a:r>
          </a:p>
          <a:p>
            <a:pPr algn="just">
              <a:buFont typeface="Arial" pitchFamily="34" charset="0"/>
              <a:buChar char="•"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CSS: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STYLE UI</a:t>
            </a:r>
          </a:p>
          <a:p>
            <a:pPr algn="just">
              <a:buFont typeface="Arial" pitchFamily="34" charset="0"/>
              <a:buChar char="•"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JavaScript: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IMPLEMENT UI</a:t>
            </a:r>
          </a:p>
          <a:p>
            <a:pPr algn="just">
              <a:buFont typeface="Arial" pitchFamily="34" charset="0"/>
              <a:buChar char="•"/>
            </a:pPr>
            <a:endParaRPr lang="en-US" sz="2400" b="1" dirty="0">
              <a:latin typeface="Times New Roman" pitchFamily="18" charset="0"/>
              <a:cs typeface="Times New Roman" pitchFamily="18" charset="0"/>
              <a:sym typeface="Wingdings" pitchFamily="2" charset="2"/>
            </a:endParaRPr>
          </a:p>
          <a:p>
            <a:pPr algn="just">
              <a:buFont typeface="Arial" pitchFamily="34" charset="0"/>
              <a:buChar char="•"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JS Libraries &amp; Framework: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INTERACTIVE UI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Arial" pitchFamily="34" charset="0"/>
              <a:buChar char="•"/>
            </a:pPr>
            <a:endParaRPr lang="en-IN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341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HOMEPAGE  FLOW</a:t>
            </a:r>
            <a:endParaRPr lang="en-IN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00" y="965200"/>
            <a:ext cx="8229600" cy="56515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                          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46400" y="1244600"/>
            <a:ext cx="2286000" cy="939800"/>
          </a:xfrm>
          <a:prstGeom prst="rect">
            <a:avLst/>
          </a:prstGeom>
          <a:solidFill>
            <a:schemeClr val="accent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SECTIONS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Straight Connector 8"/>
          <p:cNvCxnSpPr>
            <a:stCxn id="7" idx="2"/>
          </p:cNvCxnSpPr>
          <p:nvPr/>
        </p:nvCxnSpPr>
        <p:spPr>
          <a:xfrm flipH="1">
            <a:off x="2120900" y="2184400"/>
            <a:ext cx="19685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2"/>
          </p:cNvCxnSpPr>
          <p:nvPr/>
        </p:nvCxnSpPr>
        <p:spPr>
          <a:xfrm flipH="1">
            <a:off x="2819400" y="2184400"/>
            <a:ext cx="1270000" cy="1644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49" idx="0"/>
          </p:cNvCxnSpPr>
          <p:nvPr/>
        </p:nvCxnSpPr>
        <p:spPr>
          <a:xfrm>
            <a:off x="4089401" y="2190750"/>
            <a:ext cx="79374" cy="198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7" idx="2"/>
          </p:cNvCxnSpPr>
          <p:nvPr/>
        </p:nvCxnSpPr>
        <p:spPr>
          <a:xfrm flipH="1" flipV="1">
            <a:off x="4089400" y="2184400"/>
            <a:ext cx="1701800" cy="1644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" idx="2"/>
          </p:cNvCxnSpPr>
          <p:nvPr/>
        </p:nvCxnSpPr>
        <p:spPr>
          <a:xfrm>
            <a:off x="4089400" y="2184400"/>
            <a:ext cx="2286000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177800" y="2292350"/>
            <a:ext cx="2209800" cy="1181100"/>
          </a:xfrm>
          <a:prstGeom prst="ellipse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Home</a:t>
            </a:r>
            <a:endParaRPr lang="en-IN" sz="2800" dirty="0"/>
          </a:p>
        </p:txBody>
      </p:sp>
      <p:sp>
        <p:nvSpPr>
          <p:cNvPr id="48" name="Oval 47"/>
          <p:cNvSpPr/>
          <p:nvPr/>
        </p:nvSpPr>
        <p:spPr>
          <a:xfrm>
            <a:off x="952500" y="3556000"/>
            <a:ext cx="2152650" cy="1155700"/>
          </a:xfrm>
          <a:prstGeom prst="ellips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Package</a:t>
            </a:r>
            <a:endParaRPr lang="en-IN" sz="2400" dirty="0"/>
          </a:p>
        </p:txBody>
      </p:sp>
      <p:sp>
        <p:nvSpPr>
          <p:cNvPr id="49" name="Oval 48"/>
          <p:cNvSpPr/>
          <p:nvPr/>
        </p:nvSpPr>
        <p:spPr>
          <a:xfrm>
            <a:off x="3105150" y="4178300"/>
            <a:ext cx="2127250" cy="1206500"/>
          </a:xfrm>
          <a:prstGeom prst="ellips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Review</a:t>
            </a:r>
            <a:endParaRPr lang="en-IN" sz="2400" dirty="0"/>
          </a:p>
        </p:txBody>
      </p:sp>
      <p:sp>
        <p:nvSpPr>
          <p:cNvPr id="50" name="Oval 49"/>
          <p:cNvSpPr/>
          <p:nvPr/>
        </p:nvSpPr>
        <p:spPr>
          <a:xfrm>
            <a:off x="5276850" y="3644900"/>
            <a:ext cx="2647950" cy="1320800"/>
          </a:xfrm>
          <a:prstGeom prst="ellips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Rating</a:t>
            </a:r>
          </a:p>
        </p:txBody>
      </p:sp>
      <p:sp>
        <p:nvSpPr>
          <p:cNvPr id="58" name="Oval 57"/>
          <p:cNvSpPr/>
          <p:nvPr/>
        </p:nvSpPr>
        <p:spPr>
          <a:xfrm>
            <a:off x="6375400" y="2451100"/>
            <a:ext cx="2590800" cy="1206500"/>
          </a:xfrm>
          <a:prstGeom prst="ellipse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Contact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51010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FLOWCHART</a:t>
            </a:r>
            <a:b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</a:b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 (EXPLORING PACKAGE)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2" t="16160" r="25880" b="8755"/>
          <a:stretch/>
        </p:blipFill>
        <p:spPr bwMode="auto">
          <a:xfrm>
            <a:off x="1929172" y="837125"/>
            <a:ext cx="5712599" cy="585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7628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FLOWCHART   (ADD TO CART)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22CS016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 descr="Checkout Process Flow Chart Example &amp; Free Template | Slickpla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7"/>
          <a:stretch/>
        </p:blipFill>
        <p:spPr bwMode="auto">
          <a:xfrm>
            <a:off x="682580" y="875764"/>
            <a:ext cx="7778840" cy="565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91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2387</TotalTime>
  <Words>418</Words>
  <Application>Microsoft Office PowerPoint</Application>
  <PresentationFormat>On-screen Show (4:3)</PresentationFormat>
  <Paragraphs>183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Times New Roman</vt:lpstr>
      <vt:lpstr>Wingdings</vt:lpstr>
      <vt:lpstr>Candara</vt:lpstr>
      <vt:lpstr>Baskerville Old Face</vt:lpstr>
      <vt:lpstr>Calibri</vt:lpstr>
      <vt:lpstr>Office Theme</vt:lpstr>
      <vt:lpstr>PowerPoint Presentation</vt:lpstr>
      <vt:lpstr>INDEX</vt:lpstr>
      <vt:lpstr>INTRODUCTION</vt:lpstr>
      <vt:lpstr>INTRODUCTION</vt:lpstr>
      <vt:lpstr>OBJECTIVE</vt:lpstr>
      <vt:lpstr>METHODOLOGY</vt:lpstr>
      <vt:lpstr>HOMEPAGE  FLOW</vt:lpstr>
      <vt:lpstr>FLOWCHART  (EXPLORING PACKAGE)</vt:lpstr>
      <vt:lpstr>FLOWCHART   (ADD TO CART)</vt:lpstr>
      <vt:lpstr>FEATURES</vt:lpstr>
      <vt:lpstr>RESUTS (SCREENSHOTS)</vt:lpstr>
      <vt:lpstr>RESULT</vt:lpstr>
      <vt:lpstr>RESULT</vt:lpstr>
      <vt:lpstr>RESULT</vt:lpstr>
      <vt:lpstr>RESULT</vt:lpstr>
      <vt:lpstr>RESULT</vt:lpstr>
      <vt:lpstr>RESULT</vt:lpstr>
      <vt:lpstr>RESULT</vt:lpstr>
      <vt:lpstr>RESULT</vt:lpstr>
      <vt:lpstr>SOURCE CODE</vt:lpstr>
      <vt:lpstr>SOURCE CODE</vt:lpstr>
      <vt:lpstr>SOURCE CODE</vt:lpstr>
      <vt:lpstr>CONCLUSION</vt:lpstr>
      <vt:lpstr>REFERENCE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ABC</dc:creator>
  <cp:lastModifiedBy>Acer</cp:lastModifiedBy>
  <cp:revision>116</cp:revision>
  <dcterms:created xsi:type="dcterms:W3CDTF">2010-04-09T07:36:15Z</dcterms:created>
  <dcterms:modified xsi:type="dcterms:W3CDTF">2024-05-21T18:21:09Z</dcterms:modified>
</cp:coreProperties>
</file>